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2" r:id="rId4"/>
    <p:sldId id="287" r:id="rId5"/>
    <p:sldId id="282" r:id="rId6"/>
    <p:sldId id="278" r:id="rId7"/>
    <p:sldId id="283" r:id="rId8"/>
    <p:sldId id="284" r:id="rId9"/>
    <p:sldId id="285" r:id="rId10"/>
    <p:sldId id="286" r:id="rId11"/>
    <p:sldId id="288" r:id="rId12"/>
    <p:sldId id="289" r:id="rId13"/>
    <p:sldId id="290" r:id="rId14"/>
    <p:sldId id="291" r:id="rId15"/>
    <p:sldId id="261" r:id="rId16"/>
    <p:sldId id="267" r:id="rId17"/>
  </p:sldIdLst>
  <p:sldSz cx="24384000" cy="13716000"/>
  <p:notesSz cx="6858000" cy="9144000"/>
  <p:embeddedFontLst>
    <p:embeddedFont>
      <p:font typeface="Helvetica Neue" panose="02000503000000020004" pitchFamily="2" charset="0"/>
      <p:regular r:id="rId19"/>
      <p:bold r:id="rId20"/>
      <p:italic r:id="rId21"/>
      <p:boldItalic r:id="rId22"/>
    </p:embeddedFont>
    <p:embeddedFont>
      <p:font typeface="Helvetica Neue Light" panose="02000403000000020004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27" roundtripDataSignature="AMtx7mhXrKN6WLTKZ2uTUtJ4DgffNdaV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8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jpg>
</file>

<file path=ppt/media/image10.jpg>
</file>

<file path=ppt/media/image11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781543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58513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60539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510168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610573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161879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126102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494785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588778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80302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3423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>
            <a:spLocks noGrp="1"/>
          </p:cNvSpPr>
          <p:nvPr>
            <p:ph type="body" idx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20"/>
              <a:buFont typeface="Helvetica Neue"/>
              <a:buNone/>
              <a:defRPr sz="342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body" idx="2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의제">
  <p:cSld name="의제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3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3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23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1pPr>
            <a:lvl2pPr marL="914400" lvl="1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2pPr>
            <a:lvl3pPr marL="1371600" lvl="2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3pPr>
            <a:lvl4pPr marL="1828800" lvl="3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4pPr>
            <a:lvl5pPr marL="2286000" lvl="4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23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역서">
  <p:cSld name="내역서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4"/>
          <p:cNvSpPr txBox="1">
            <a:spLocks noGrp="1"/>
          </p:cNvSpPr>
          <p:nvPr>
            <p:ph type="body" idx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24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중요한 사실">
  <p:cSld name="중요한 사실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5"/>
          <p:cNvSpPr txBox="1">
            <a:spLocks noGrp="1"/>
          </p:cNvSpPr>
          <p:nvPr>
            <p:ph type="body" idx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body" idx="2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25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인용">
  <p:cSld name="인용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6"/>
          <p:cNvSpPr txBox="1">
            <a:spLocks noGrp="1"/>
          </p:cNvSpPr>
          <p:nvPr>
            <p:ph type="body" idx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sz="360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body" idx="2"/>
          </p:nvPr>
        </p:nvSpPr>
        <p:spPr>
          <a:xfrm>
            <a:off x="1753923" y="4939860"/>
            <a:ext cx="20876153" cy="383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26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진 - 3장">
  <p:cSld name="사진 - 3장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7"/>
          <p:cNvSpPr>
            <a:spLocks noGrp="1"/>
          </p:cNvSpPr>
          <p:nvPr>
            <p:ph type="pic" idx="2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27"/>
          <p:cNvSpPr>
            <a:spLocks noGrp="1"/>
          </p:cNvSpPr>
          <p:nvPr>
            <p:ph type="pic" idx="3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27"/>
          <p:cNvSpPr>
            <a:spLocks noGrp="1"/>
          </p:cNvSpPr>
          <p:nvPr>
            <p:ph type="pic" idx="4"/>
          </p:nvPr>
        </p:nvSpPr>
        <p:spPr>
          <a:xfrm>
            <a:off x="-139700" y="495300"/>
            <a:ext cx="16611600" cy="12458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진">
  <p:cSld name="사진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8"/>
          <p:cNvSpPr>
            <a:spLocks noGrp="1"/>
          </p:cNvSpPr>
          <p:nvPr>
            <p:ph type="pic" idx="2"/>
          </p:nvPr>
        </p:nvSpPr>
        <p:spPr>
          <a:xfrm>
            <a:off x="-1333500" y="-5524500"/>
            <a:ext cx="27051001" cy="21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3" name="Google Shape;73;p28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페이지">
  <p:cSld name="빈 페이지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9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구분점">
  <p:cSld name="제목 및 구분점 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0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0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799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30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부제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5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5"/>
          <p:cNvSpPr txBox="1">
            <a:spLocks noGrp="1"/>
          </p:cNvSpPr>
          <p:nvPr>
            <p:ph type="body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7" name="Google Shape;17;p15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사진">
  <p:cSld name="제목 및 사진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6"/>
          <p:cNvSpPr>
            <a:spLocks noGrp="1"/>
          </p:cNvSpPr>
          <p:nvPr>
            <p:ph type="pic" idx="2"/>
          </p:nvPr>
        </p:nvSpPr>
        <p:spPr>
          <a:xfrm>
            <a:off x="-1155700" y="-1295400"/>
            <a:ext cx="26746199" cy="16018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6"/>
          <p:cNvSpPr txBox="1">
            <a:spLocks noGrp="1"/>
          </p:cNvSpPr>
          <p:nvPr>
            <p:ph type="body" idx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20"/>
              <a:buFont typeface="Helvetica Neue"/>
              <a:buNone/>
              <a:defRPr sz="342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16"/>
          <p:cNvSpPr txBox="1">
            <a:spLocks noGrp="1"/>
          </p:cNvSpPr>
          <p:nvPr>
            <p:ph type="body" idx="3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16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사진 대체">
  <p:cSld name="제목 및 사진 대체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7"/>
          <p:cNvSpPr>
            <a:spLocks noGrp="1"/>
          </p:cNvSpPr>
          <p:nvPr>
            <p:ph type="pic" idx="2"/>
          </p:nvPr>
        </p:nvSpPr>
        <p:spPr>
          <a:xfrm>
            <a:off x="10972800" y="-203200"/>
            <a:ext cx="12144836" cy="141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title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body" idx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sldNum" idx="1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구분점">
  <p:cSld name="제목 및 구분점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8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8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8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분점">
  <p:cSld name="구분점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9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9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, 구분점 및 사진">
  <p:cSld name="제목, 구분점 및 사진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0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0"/>
          <p:cNvSpPr>
            <a:spLocks noGrp="1"/>
          </p:cNvSpPr>
          <p:nvPr>
            <p:ph type="pic" idx="3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1" name="Google Shape;41;p20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섹션">
  <p:cSld name="섹션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1"/>
          <p:cNvSpPr txBox="1">
            <a:spLocks noGrp="1"/>
          </p:cNvSpPr>
          <p:nvPr>
            <p:ph type="title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sldNum" idx="1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전용">
  <p:cSld name="제목 전용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2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2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22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marR="0" lvl="0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350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contact@sullivanproject.io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hyperlink" Target="https://data.go.kr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 descr="Artboard Copy 1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50007"/>
            <a:ext cx="24384001" cy="14158453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1517624" y="1934725"/>
            <a:ext cx="18025017" cy="114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sz="7500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스스로</a:t>
            </a:r>
            <a:r>
              <a:rPr lang="en-US" sz="75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7500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만들어보는</a:t>
            </a:r>
            <a:r>
              <a:rPr lang="en-US" sz="75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7500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지도</a:t>
            </a:r>
            <a:r>
              <a:rPr lang="en-US" sz="75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7500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웹</a:t>
            </a:r>
            <a:r>
              <a:rPr lang="en-US" sz="75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7500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애플리케이션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86" name="Google Shape;86;p1" descr="Fill 4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"/>
          <p:cNvSpPr txBox="1"/>
          <p:nvPr/>
        </p:nvSpPr>
        <p:spPr>
          <a:xfrm>
            <a:off x="1517625" y="3372100"/>
            <a:ext cx="12527400" cy="114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sz="7500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추가자료</a:t>
            </a:r>
            <a:r>
              <a:rPr lang="en-US" sz="75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75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(</a:t>
            </a:r>
            <a:r>
              <a:rPr lang="ko-KR" altLang="en-US" sz="7500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공공데이터</a:t>
            </a:r>
            <a:r>
              <a:rPr lang="ko-KR" altLang="en-US" sz="75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 활용</a:t>
            </a:r>
            <a:r>
              <a:rPr lang="en-US" altLang="ko-KR" sz="75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)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cxnSp>
        <p:nvCxnSpPr>
          <p:cNvPr id="88" name="Google Shape;88;p1"/>
          <p:cNvCxnSpPr/>
          <p:nvPr/>
        </p:nvCxnSpPr>
        <p:spPr>
          <a:xfrm>
            <a:off x="7195046" y="5444475"/>
            <a:ext cx="1011983" cy="1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"/>
          <p:cNvSpPr txBox="1"/>
          <p:nvPr/>
        </p:nvSpPr>
        <p:spPr>
          <a:xfrm>
            <a:off x="1517625" y="5063475"/>
            <a:ext cx="56775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lang="en-US" sz="35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Web2 </a:t>
            </a:r>
            <a:r>
              <a:rPr lang="en-US" sz="3500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설리번</a:t>
            </a:r>
            <a:r>
              <a:rPr lang="en-US" sz="35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3500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프로젝트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8434375" y="5063475"/>
            <a:ext cx="60828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lang="en-US" sz="3500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김민주</a:t>
            </a:r>
            <a:r>
              <a:rPr lang="en-US" sz="35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3500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유수형</a:t>
            </a:r>
            <a:r>
              <a:rPr lang="en-US" sz="35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3500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윤새연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"/>
          <p:cNvSpPr txBox="1"/>
          <p:nvPr/>
        </p:nvSpPr>
        <p:spPr>
          <a:xfrm>
            <a:off x="5035744" y="5382115"/>
            <a:ext cx="14312511" cy="93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6000"/>
              <a:buFont typeface="Arial"/>
              <a:buNone/>
            </a:pPr>
            <a:r>
              <a:rPr lang="en-US" sz="60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스스로</a:t>
            </a:r>
            <a:r>
              <a:rPr lang="en-US" sz="60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60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만들어보는</a:t>
            </a:r>
            <a:r>
              <a:rPr lang="en-US" sz="60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60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지도</a:t>
            </a:r>
            <a:r>
              <a:rPr lang="en-US" sz="60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60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웹</a:t>
            </a:r>
            <a:r>
              <a:rPr lang="en-US" sz="60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60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애플리케이션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6" name="Google Shape;146;p7"/>
          <p:cNvSpPr txBox="1"/>
          <p:nvPr/>
        </p:nvSpPr>
        <p:spPr>
          <a:xfrm>
            <a:off x="3871225" y="6544025"/>
            <a:ext cx="166416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 dirty="0" err="1">
                <a:latin typeface="Noto Sans KR"/>
                <a:ea typeface="Noto Sans KR"/>
                <a:cs typeface="Noto Sans KR"/>
                <a:sym typeface="Noto Sans KR"/>
              </a:rPr>
              <a:t>공공데이터</a:t>
            </a:r>
            <a:r>
              <a:rPr lang="en-US" sz="9000" dirty="0"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9000" dirty="0" err="1">
                <a:latin typeface="Noto Sans KR"/>
                <a:ea typeface="Noto Sans KR"/>
                <a:cs typeface="Noto Sans KR"/>
                <a:sym typeface="Noto Sans KR"/>
              </a:rPr>
              <a:t>활용</a:t>
            </a:r>
            <a:r>
              <a:rPr lang="en-US" sz="90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👋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1485401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공공데이터</a:t>
            </a:r>
            <a:r>
              <a:rPr 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활용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JSON</a:t>
            </a: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이란</a:t>
            </a: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?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3712798"/>
            <a:ext cx="8605284" cy="8948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>
              <a:lnSpc>
                <a:spcPct val="130000"/>
              </a:lnSpc>
              <a:buClr>
                <a:srgbClr val="111518"/>
              </a:buClr>
              <a:buSzPts val="4500"/>
            </a:pP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857574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공공데이터</a:t>
            </a:r>
            <a:r>
              <a:rPr 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활용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JSON</a:t>
            </a: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구조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3712798"/>
            <a:ext cx="8605284" cy="8948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en-US" altLang="ko-KR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JSON</a:t>
            </a:r>
            <a:r>
              <a:rPr lang="ko-KR" altLang="en-US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은 자바스크립트의 객체 </a:t>
            </a:r>
            <a:r>
              <a:rPr lang="ko-KR" altLang="en-US" sz="30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표기법으로부터</a:t>
            </a:r>
            <a:r>
              <a:rPr lang="ko-KR" altLang="en-US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파생된 부분 집합</a:t>
            </a:r>
            <a:r>
              <a:rPr lang="en-US" altLang="ko-KR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.</a:t>
            </a:r>
          </a:p>
          <a:p>
            <a:pPr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ko-KR" altLang="en-US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따라서 </a:t>
            </a:r>
            <a:r>
              <a:rPr lang="en-US" altLang="ko-KR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JSON </a:t>
            </a:r>
            <a:r>
              <a:rPr lang="ko-KR" altLang="en-US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데이터는 다음과 같은 자바스크립트 객체 표기법에 따른 구조로 구성</a:t>
            </a:r>
            <a:endParaRPr lang="en-US" altLang="ko-KR" sz="30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en-US" altLang="ko-KR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 </a:t>
            </a:r>
          </a:p>
          <a:p>
            <a:pPr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en-US" altLang="ko-KR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1. JSON </a:t>
            </a:r>
            <a:r>
              <a:rPr lang="ko-KR" altLang="en-US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데이터는 이름과 값의 쌍으로 이루어집니다</a:t>
            </a:r>
            <a:r>
              <a:rPr lang="en-US" altLang="ko-KR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.</a:t>
            </a:r>
          </a:p>
          <a:p>
            <a:pPr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en-US" altLang="ko-KR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2. JSON </a:t>
            </a:r>
            <a:r>
              <a:rPr lang="ko-KR" altLang="en-US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데이터는 쉼표</a:t>
            </a:r>
            <a:r>
              <a:rPr lang="en-US" altLang="ko-KR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(,)</a:t>
            </a:r>
            <a:r>
              <a:rPr lang="ko-KR" altLang="en-US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로 나열됩니다</a:t>
            </a:r>
            <a:r>
              <a:rPr lang="en-US" altLang="ko-KR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.</a:t>
            </a:r>
          </a:p>
          <a:p>
            <a:pPr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en-US" altLang="ko-KR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3. </a:t>
            </a:r>
            <a:r>
              <a:rPr lang="ko-KR" altLang="en-US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객체</a:t>
            </a:r>
            <a:r>
              <a:rPr lang="en-US" altLang="ko-KR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(object)</a:t>
            </a:r>
            <a:r>
              <a:rPr lang="ko-KR" altLang="en-US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는 중괄호</a:t>
            </a:r>
            <a:r>
              <a:rPr lang="en-US" altLang="ko-KR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({})</a:t>
            </a:r>
            <a:r>
              <a:rPr lang="ko-KR" altLang="en-US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로 둘러쌓아 표현합니다</a:t>
            </a:r>
            <a:r>
              <a:rPr lang="en-US" altLang="ko-KR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.</a:t>
            </a:r>
          </a:p>
          <a:p>
            <a:pPr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en-US" altLang="ko-KR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4. </a:t>
            </a:r>
            <a:r>
              <a:rPr lang="ko-KR" altLang="en-US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배열</a:t>
            </a:r>
            <a:r>
              <a:rPr lang="en-US" altLang="ko-KR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(array)</a:t>
            </a:r>
            <a:r>
              <a:rPr lang="ko-KR" altLang="en-US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은 대괄호</a:t>
            </a:r>
            <a:r>
              <a:rPr lang="en-US" altLang="ko-KR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([])</a:t>
            </a:r>
            <a:r>
              <a:rPr lang="ko-KR" altLang="en-US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로 둘러쌓아 표현합니다</a:t>
            </a:r>
            <a:r>
              <a:rPr lang="en-US" altLang="ko-KR" sz="3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.</a:t>
            </a:r>
          </a:p>
          <a:p>
            <a:pPr>
              <a:lnSpc>
                <a:spcPct val="130000"/>
              </a:lnSpc>
              <a:buClr>
                <a:srgbClr val="111518"/>
              </a:buClr>
              <a:buSzPts val="4500"/>
            </a:pPr>
            <a:endParaRPr lang="en-US" altLang="ko-KR" sz="30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204136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공공데이터</a:t>
            </a:r>
            <a:r>
              <a:rPr 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활용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JSON</a:t>
            </a: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데이터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3712798"/>
            <a:ext cx="8605284" cy="8948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latinLnBrk="1"/>
            <a:r>
              <a:rPr lang="en" altLang="ko-KR" sz="3000" dirty="0"/>
              <a:t>JSON </a:t>
            </a:r>
            <a:r>
              <a:rPr lang="ko-KR" altLang="en-US" sz="3000" dirty="0"/>
              <a:t>데이터는 이름과 값의 쌍으로 구성</a:t>
            </a:r>
            <a:endParaRPr lang="en-US" altLang="ko-KR" sz="3000" dirty="0"/>
          </a:p>
          <a:p>
            <a:pPr latinLnBrk="1"/>
            <a:r>
              <a:rPr lang="ko-KR" altLang="en-US" sz="3000" dirty="0"/>
              <a:t>이러한 </a:t>
            </a:r>
            <a:r>
              <a:rPr lang="en" altLang="ko-KR" sz="3000" dirty="0"/>
              <a:t>JSON </a:t>
            </a:r>
            <a:r>
              <a:rPr lang="ko-KR" altLang="en-US" sz="3000" dirty="0"/>
              <a:t>데이터는 데이터 이름</a:t>
            </a:r>
            <a:r>
              <a:rPr lang="en-US" altLang="ko-KR" sz="3000" dirty="0"/>
              <a:t>, </a:t>
            </a:r>
            <a:r>
              <a:rPr lang="ko-KR" altLang="en-US" sz="3000" dirty="0"/>
              <a:t>콜론</a:t>
            </a:r>
            <a:r>
              <a:rPr lang="en-US" altLang="ko-KR" sz="3000" dirty="0"/>
              <a:t>(:), </a:t>
            </a:r>
            <a:r>
              <a:rPr lang="ko-KR" altLang="en-US" sz="3000" dirty="0"/>
              <a:t>값의 순서로 구성</a:t>
            </a:r>
            <a:r>
              <a:rPr lang="en-US" altLang="ko-KR" sz="3000" dirty="0"/>
              <a:t>.</a:t>
            </a:r>
          </a:p>
          <a:p>
            <a:pPr>
              <a:lnSpc>
                <a:spcPct val="130000"/>
              </a:lnSpc>
              <a:buClr>
                <a:srgbClr val="111518"/>
              </a:buClr>
              <a:buSzPts val="4500"/>
            </a:pPr>
            <a:endParaRPr lang="en-US" altLang="ko-KR" sz="30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5D0DEF5-9608-484F-B245-C9825DF616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84152" y="1828800"/>
            <a:ext cx="6546392" cy="73993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559E66-43E3-2748-8D3C-FDD52B4A7CC8}"/>
              </a:ext>
            </a:extLst>
          </p:cNvPr>
          <p:cNvSpPr txBox="1"/>
          <p:nvPr/>
        </p:nvSpPr>
        <p:spPr>
          <a:xfrm>
            <a:off x="16200315" y="9738471"/>
            <a:ext cx="37140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/>
              <a:t>Express </a:t>
            </a:r>
            <a:r>
              <a:rPr kumimoji="1" lang="ko-KR" altLang="en-US" sz="2000" dirty="0"/>
              <a:t>앱의</a:t>
            </a:r>
            <a:endParaRPr kumimoji="1" lang="en-US" altLang="ko-KR" sz="2000" dirty="0"/>
          </a:p>
          <a:p>
            <a:pPr algn="ctr"/>
            <a:r>
              <a:rPr kumimoji="1" lang="en-US" altLang="ko-KR" sz="2000" dirty="0"/>
              <a:t>Package</a:t>
            </a:r>
            <a:r>
              <a:rPr kumimoji="1" lang="ko-KR" altLang="en-US" sz="2000" dirty="0"/>
              <a:t> 정보를 담은</a:t>
            </a:r>
            <a:endParaRPr kumimoji="1" lang="en-US" altLang="ko-KR" sz="2000" dirty="0"/>
          </a:p>
          <a:p>
            <a:pPr algn="ctr"/>
            <a:r>
              <a:rPr kumimoji="1" lang="en-US" altLang="ko-KR" sz="2000" dirty="0" err="1"/>
              <a:t>Package.json</a:t>
            </a:r>
            <a:r>
              <a:rPr kumimoji="1" lang="en-US" altLang="ko-KR" sz="2000" dirty="0"/>
              <a:t> </a:t>
            </a:r>
            <a:r>
              <a:rPr kumimoji="1" lang="ko-KR" altLang="en-US" sz="2000" dirty="0"/>
              <a:t>파일</a:t>
            </a:r>
          </a:p>
        </p:txBody>
      </p:sp>
    </p:spTree>
    <p:extLst>
      <p:ext uri="{BB962C8B-B14F-4D97-AF65-F5344CB8AC3E}">
        <p14:creationId xmlns:p14="http://schemas.microsoft.com/office/powerpoint/2010/main" val="12045558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공공데이터</a:t>
            </a:r>
            <a:r>
              <a:rPr 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활용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JSON</a:t>
            </a: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3712798"/>
            <a:ext cx="8605284" cy="8948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latinLnBrk="1"/>
            <a:r>
              <a:rPr lang="ko-KR" altLang="en-US" sz="3000" dirty="0"/>
              <a:t>추후 추가 예정</a:t>
            </a:r>
            <a:endParaRPr lang="en-US" altLang="ko-KR" sz="30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0096549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6"/>
          <p:cNvGrpSpPr/>
          <p:nvPr/>
        </p:nvGrpSpPr>
        <p:grpSpPr>
          <a:xfrm>
            <a:off x="-88964" y="-1450154"/>
            <a:ext cx="24561866" cy="16616309"/>
            <a:chOff x="0" y="0"/>
            <a:chExt cx="24561866" cy="16616307"/>
          </a:xfrm>
        </p:grpSpPr>
        <p:pic>
          <p:nvPicPr>
            <p:cNvPr id="138" name="Google Shape;138;p6" descr="cover.jpg"/>
            <p:cNvPicPr preferRelativeResize="0"/>
            <p:nvPr/>
          </p:nvPicPr>
          <p:blipFill rotWithShape="1">
            <a:blip r:embed="rId3">
              <a:alphaModFix/>
            </a:blip>
            <a:srcRect l="282" r="1194"/>
            <a:stretch/>
          </p:blipFill>
          <p:spPr>
            <a:xfrm>
              <a:off x="0" y="0"/>
              <a:ext cx="24561866" cy="166163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9" name="Google Shape;139;p6"/>
            <p:cNvSpPr/>
            <p:nvPr/>
          </p:nvSpPr>
          <p:spPr>
            <a:xfrm>
              <a:off x="88963" y="1450153"/>
              <a:ext cx="24384001" cy="13716002"/>
            </a:xfrm>
            <a:prstGeom prst="rect">
              <a:avLst/>
            </a:prstGeom>
            <a:gradFill>
              <a:gsLst>
                <a:gs pos="0">
                  <a:srgbClr val="FFFFFF">
                    <a:alpha val="91764"/>
                  </a:srgbClr>
                </a:gs>
                <a:gs pos="100000">
                  <a:srgbClr val="FFFFFF"/>
                </a:gs>
              </a:gsLst>
              <a:lin ang="16200000" scaled="0"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Helvetica Neue"/>
                <a:buNone/>
              </a:pPr>
              <a:endPara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pic>
        <p:nvPicPr>
          <p:cNvPr id="140" name="Google Shape;140;p6" descr="이미지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06000" y="4451850"/>
            <a:ext cx="4572001" cy="481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12" descr="Artboard Copy 1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9557"/>
            <a:ext cx="24384001" cy="14158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2" descr="Fill 4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2"/>
          <p:cNvSpPr txBox="1"/>
          <p:nvPr/>
        </p:nvSpPr>
        <p:spPr>
          <a:xfrm>
            <a:off x="1517625" y="1934725"/>
            <a:ext cx="6663600" cy="15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sz="7500" i="0" u="none" strike="noStrike" cap="none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감사합니다 👍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81" name="Google Shape;181;p12"/>
          <p:cNvSpPr txBox="1"/>
          <p:nvPr/>
        </p:nvSpPr>
        <p:spPr>
          <a:xfrm>
            <a:off x="1517625" y="3730075"/>
            <a:ext cx="10591800" cy="16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lang="en-US" sz="3500" i="0" u="none" strike="noStrike" cap="none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개인 관련 정보 (이메일, 페이스북 등)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lang="en-US" sz="3500" i="0" u="sng" strike="noStrike" cap="none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  <a:hlinkClick r:id="rId5"/>
              </a:rPr>
              <a:t>contact@sullivanproject.io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5" name="Google Shape;95;p2"/>
          <p:cNvCxnSpPr/>
          <p:nvPr/>
        </p:nvCxnSpPr>
        <p:spPr>
          <a:xfrm>
            <a:off x="7195046" y="5444475"/>
            <a:ext cx="1011983" cy="1"/>
          </a:xfrm>
          <a:prstGeom prst="straightConnector1">
            <a:avLst/>
          </a:prstGeom>
          <a:noFill/>
          <a:ln w="25400" cap="flat" cmpd="sng">
            <a:solidFill>
              <a:srgbClr val="6A7780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96" name="Google Shape;96;p2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"/>
          <p:cNvSpPr txBox="1"/>
          <p:nvPr/>
        </p:nvSpPr>
        <p:spPr>
          <a:xfrm>
            <a:off x="1517624" y="1934725"/>
            <a:ext cx="19173333" cy="15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sz="7500" i="0" u="none" strike="noStrike" cap="none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스스로</a:t>
            </a:r>
            <a:r>
              <a:rPr lang="en-US" sz="7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7500" i="0" u="none" strike="noStrike" cap="none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만들어보는</a:t>
            </a:r>
            <a:r>
              <a:rPr lang="en-US" sz="7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7500" i="0" u="none" strike="noStrike" cap="none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지도</a:t>
            </a:r>
            <a:r>
              <a:rPr lang="en-US" sz="7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7500" i="0" u="none" strike="noStrike" cap="none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웹</a:t>
            </a:r>
            <a:r>
              <a:rPr lang="en-US" sz="7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7500" i="0" u="none" strike="noStrike" cap="none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애플리케이션</a:t>
            </a:r>
            <a:endParaRPr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98" name="Google Shape;98;p2"/>
          <p:cNvSpPr txBox="1"/>
          <p:nvPr/>
        </p:nvSpPr>
        <p:spPr>
          <a:xfrm>
            <a:off x="1517625" y="3372100"/>
            <a:ext cx="12527400" cy="15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sz="7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추가</a:t>
            </a:r>
            <a:r>
              <a:rPr lang="en-US" sz="7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7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자료</a:t>
            </a:r>
            <a:r>
              <a:rPr lang="en-US" sz="7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7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</a:t>
            </a:r>
            <a:r>
              <a:rPr lang="ko-KR" altLang="en-US" sz="7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공공데이터</a:t>
            </a:r>
            <a:r>
              <a:rPr lang="ko-KR" altLang="en-US" sz="7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활용</a:t>
            </a:r>
            <a:r>
              <a:rPr lang="en-US" altLang="ko-KR" sz="7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)</a:t>
            </a:r>
            <a:endParaRPr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1517625" y="5063475"/>
            <a:ext cx="56775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lang="en-US" sz="3500" dirty="0">
                <a:solidFill>
                  <a:srgbClr val="6A7780"/>
                </a:solidFill>
                <a:latin typeface="Noto Sans KR"/>
                <a:ea typeface="Noto Sans KR"/>
                <a:cs typeface="Noto Sans KR"/>
                <a:sym typeface="Noto Sans KR"/>
              </a:rPr>
              <a:t>Web2 </a:t>
            </a:r>
            <a:r>
              <a:rPr lang="en-US" sz="3500" dirty="0" err="1">
                <a:solidFill>
                  <a:srgbClr val="6A7780"/>
                </a:solidFill>
                <a:latin typeface="Noto Sans KR"/>
                <a:ea typeface="Noto Sans KR"/>
                <a:cs typeface="Noto Sans KR"/>
                <a:sym typeface="Noto Sans KR"/>
              </a:rPr>
              <a:t>설리번</a:t>
            </a:r>
            <a:r>
              <a:rPr lang="en-US" sz="3500" dirty="0">
                <a:solidFill>
                  <a:srgbClr val="6A7780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3500" dirty="0" err="1">
                <a:solidFill>
                  <a:srgbClr val="6A7780"/>
                </a:solidFill>
                <a:latin typeface="Noto Sans KR"/>
                <a:ea typeface="Noto Sans KR"/>
                <a:cs typeface="Noto Sans KR"/>
                <a:sym typeface="Noto Sans KR"/>
              </a:rPr>
              <a:t>프로젝트</a:t>
            </a:r>
            <a:endParaRPr dirty="0">
              <a:solidFill>
                <a:srgbClr val="6A7780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8434375" y="5063475"/>
            <a:ext cx="60828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lang="en-US" sz="3500" dirty="0" err="1">
                <a:solidFill>
                  <a:srgbClr val="6A7780"/>
                </a:solidFill>
                <a:latin typeface="Noto Sans KR"/>
                <a:ea typeface="Noto Sans KR"/>
                <a:cs typeface="Noto Sans KR"/>
                <a:sym typeface="Noto Sans KR"/>
              </a:rPr>
              <a:t>김민주</a:t>
            </a:r>
            <a:r>
              <a:rPr lang="en-US" sz="3500" dirty="0">
                <a:solidFill>
                  <a:srgbClr val="6A7780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3500" dirty="0" err="1">
                <a:solidFill>
                  <a:srgbClr val="6A7780"/>
                </a:solidFill>
                <a:latin typeface="Noto Sans KR"/>
                <a:ea typeface="Noto Sans KR"/>
                <a:cs typeface="Noto Sans KR"/>
                <a:sym typeface="Noto Sans KR"/>
              </a:rPr>
              <a:t>유수형</a:t>
            </a:r>
            <a:r>
              <a:rPr lang="en-US" sz="3500" dirty="0">
                <a:solidFill>
                  <a:srgbClr val="6A7780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3500" dirty="0" err="1">
                <a:solidFill>
                  <a:srgbClr val="6A7780"/>
                </a:solidFill>
                <a:latin typeface="Noto Sans KR"/>
                <a:ea typeface="Noto Sans KR"/>
                <a:cs typeface="Noto Sans KR"/>
                <a:sym typeface="Noto Sans KR"/>
              </a:rPr>
              <a:t>윤새연</a:t>
            </a:r>
            <a:endParaRPr dirty="0">
              <a:solidFill>
                <a:srgbClr val="6A7780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"/>
          <p:cNvSpPr txBox="1"/>
          <p:nvPr/>
        </p:nvSpPr>
        <p:spPr>
          <a:xfrm>
            <a:off x="5035744" y="5382115"/>
            <a:ext cx="14312511" cy="93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6000"/>
              <a:buFont typeface="Arial"/>
              <a:buNone/>
            </a:pPr>
            <a:r>
              <a:rPr lang="en-US" sz="60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스스로</a:t>
            </a:r>
            <a:r>
              <a:rPr lang="en-US" sz="60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60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만들어보는</a:t>
            </a:r>
            <a:r>
              <a:rPr lang="en-US" sz="60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60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지도</a:t>
            </a:r>
            <a:r>
              <a:rPr lang="en-US" sz="60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60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웹</a:t>
            </a:r>
            <a:r>
              <a:rPr lang="en-US" sz="60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60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애플리케이션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6" name="Google Shape;146;p7"/>
          <p:cNvSpPr txBox="1"/>
          <p:nvPr/>
        </p:nvSpPr>
        <p:spPr>
          <a:xfrm>
            <a:off x="3871225" y="6544025"/>
            <a:ext cx="166416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en-US" sz="9000" dirty="0" err="1">
                <a:latin typeface="Noto Sans KR"/>
                <a:ea typeface="Noto Sans KR"/>
                <a:cs typeface="Noto Sans KR"/>
                <a:sym typeface="Noto Sans KR"/>
              </a:rPr>
              <a:t>공공데이터</a:t>
            </a:r>
            <a:r>
              <a:rPr lang="en-US" sz="9000" dirty="0"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9000" dirty="0" err="1">
                <a:latin typeface="Noto Sans KR"/>
                <a:ea typeface="Noto Sans KR"/>
                <a:cs typeface="Noto Sans KR"/>
                <a:sym typeface="Noto Sans KR"/>
              </a:rPr>
              <a:t>소개</a:t>
            </a:r>
            <a:r>
              <a:rPr lang="en-US" sz="90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👋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공공데이터</a:t>
            </a:r>
            <a:r>
              <a:rPr 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소개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공공데이터란</a:t>
            </a: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?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2121501-6441-524F-9B22-9A4DFEB813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" y="3371849"/>
            <a:ext cx="16537172" cy="911536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0595FD4-96D7-BE45-A42E-078873B9DBA3}"/>
              </a:ext>
            </a:extLst>
          </p:cNvPr>
          <p:cNvSpPr txBox="1"/>
          <p:nvPr/>
        </p:nvSpPr>
        <p:spPr>
          <a:xfrm>
            <a:off x="18817859" y="11726130"/>
            <a:ext cx="407675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000" dirty="0"/>
              <a:t>출처 </a:t>
            </a:r>
            <a:r>
              <a:rPr kumimoji="1" lang="en-US" altLang="ko-KR" sz="3000" dirty="0"/>
              <a:t>: </a:t>
            </a:r>
            <a:r>
              <a:rPr kumimoji="1" lang="ko-KR" altLang="en-US" sz="3000" dirty="0"/>
              <a:t>공공데이터포털</a:t>
            </a:r>
          </a:p>
        </p:txBody>
      </p:sp>
    </p:spTree>
    <p:extLst>
      <p:ext uri="{BB962C8B-B14F-4D97-AF65-F5344CB8AC3E}">
        <p14:creationId xmlns:p14="http://schemas.microsoft.com/office/powerpoint/2010/main" val="2221576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공공데이터</a:t>
            </a:r>
            <a:r>
              <a:rPr 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소개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공공데이터포털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3712798"/>
            <a:ext cx="8605284" cy="8948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필요한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서비스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개발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가능하게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함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최근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많이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쓰인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이슈데이터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확인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가능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4C3A12-A579-4247-A452-D7DB63BD8CFF}"/>
              </a:ext>
            </a:extLst>
          </p:cNvPr>
          <p:cNvSpPr txBox="1"/>
          <p:nvPr/>
        </p:nvSpPr>
        <p:spPr>
          <a:xfrm>
            <a:off x="16256100" y="10152694"/>
            <a:ext cx="221567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000" dirty="0"/>
              <a:t>이슈 데이터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4B53C97-511C-B14B-B9B6-318AE63BC2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77399" y="2650223"/>
            <a:ext cx="10372360" cy="6979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792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공공데이터</a:t>
            </a:r>
            <a:r>
              <a:rPr 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소개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공공데이터포털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3712798"/>
            <a:ext cx="8605284" cy="8948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  <a:hlinkClick r:id="rId4"/>
              </a:rPr>
              <a:t>https://data.go.kr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공공데이터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포털에서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데이터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접근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가능</a:t>
            </a: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4C3A12-A579-4247-A452-D7DB63BD8CFF}"/>
              </a:ext>
            </a:extLst>
          </p:cNvPr>
          <p:cNvSpPr txBox="1"/>
          <p:nvPr/>
        </p:nvSpPr>
        <p:spPr>
          <a:xfrm>
            <a:off x="16256100" y="10152694"/>
            <a:ext cx="51235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000" dirty="0"/>
              <a:t>공공데이터포털 사이트 화면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EFFA1D0-FC5C-D043-AA2E-CA6546F2E5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72667" y="2965260"/>
            <a:ext cx="9690384" cy="6520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893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공공데이터</a:t>
            </a:r>
            <a:r>
              <a:rPr 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소개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공공데이터</a:t>
            </a: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활용사례 </a:t>
            </a: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(1)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3712798"/>
            <a:ext cx="8605284" cy="8948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ko-KR" alt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항생제처방률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또는 </a:t>
            </a:r>
            <a:r>
              <a:rPr lang="ko-KR" alt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주사제처방률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alt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등급표를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사용하여 병원 등급을 지도에 표시해주는 서비스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. </a:t>
            </a:r>
          </a:p>
          <a:p>
            <a:pPr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요즘 </a:t>
            </a:r>
            <a:r>
              <a:rPr lang="ko-KR" alt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이슈화되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>
              <a:lnSpc>
                <a:spcPct val="130000"/>
              </a:lnSpc>
              <a:buClr>
                <a:srgbClr val="111518"/>
              </a:buClr>
              <a:buSzPts val="4500"/>
            </a:pPr>
            <a:b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</a:b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4C3A12-A579-4247-A452-D7DB63BD8CFF}"/>
              </a:ext>
            </a:extLst>
          </p:cNvPr>
          <p:cNvSpPr txBox="1"/>
          <p:nvPr/>
        </p:nvSpPr>
        <p:spPr>
          <a:xfrm>
            <a:off x="16256100" y="10152694"/>
            <a:ext cx="358463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000" dirty="0"/>
              <a:t>안심이 서비스 화면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9F6E09F-6689-AE47-BF2A-B2CC889751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34271" y="2766407"/>
            <a:ext cx="10658615" cy="6296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962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공공데이터</a:t>
            </a:r>
            <a:r>
              <a:rPr 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소개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공공데이터</a:t>
            </a: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활용사례 </a:t>
            </a: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(2)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3712798"/>
            <a:ext cx="8605284" cy="8948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코로나 관련 정보 확인할 수 있는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지도 서비스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코로나 맵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4C3A12-A579-4247-A452-D7DB63BD8CFF}"/>
              </a:ext>
            </a:extLst>
          </p:cNvPr>
          <p:cNvSpPr txBox="1"/>
          <p:nvPr/>
        </p:nvSpPr>
        <p:spPr>
          <a:xfrm>
            <a:off x="16256100" y="10152694"/>
            <a:ext cx="407675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000" dirty="0"/>
              <a:t>코로나 맵 서비스 화면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1012AD0-8E5E-4743-90AD-110E9FA38B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42452" y="2958132"/>
            <a:ext cx="10442253" cy="6168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772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12948579" y="0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dirty="0" err="1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API란</a:t>
            </a:r>
            <a:r>
              <a:rPr lang="en-US" altLang="ko-KR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?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공공데이터</a:t>
            </a: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활용사례 </a:t>
            </a: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()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3712798"/>
            <a:ext cx="8605284" cy="8948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추후 수정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,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추가 예정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123" name="Google Shape;123;p4"/>
          <p:cNvGrpSpPr/>
          <p:nvPr/>
        </p:nvGrpSpPr>
        <p:grpSpPr>
          <a:xfrm>
            <a:off x="10667926" y="-1"/>
            <a:ext cx="4730749" cy="13716000"/>
            <a:chOff x="10667926" y="-1"/>
            <a:chExt cx="4730749" cy="13716000"/>
          </a:xfrm>
        </p:grpSpPr>
        <p:cxnSp>
          <p:nvCxnSpPr>
            <p:cNvPr id="124" name="Google Shape;124;p4"/>
            <p:cNvCxnSpPr/>
            <p:nvPr/>
          </p:nvCxnSpPr>
          <p:spPr>
            <a:xfrm flipH="1">
              <a:off x="10667926" y="-1"/>
              <a:ext cx="10500" cy="13716000"/>
            </a:xfrm>
            <a:prstGeom prst="straightConnector1">
              <a:avLst/>
            </a:prstGeom>
            <a:noFill/>
            <a:ln w="25400" cap="flat" cmpd="sng">
              <a:solidFill>
                <a:srgbClr val="FE4E71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sp>
          <p:nvSpPr>
            <p:cNvPr id="125" name="Google Shape;125;p4"/>
            <p:cNvSpPr txBox="1"/>
            <p:nvPr/>
          </p:nvSpPr>
          <p:spPr>
            <a:xfrm>
              <a:off x="11057975" y="1066800"/>
              <a:ext cx="4340700" cy="12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내용이 여기를 넘지 않도록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A7780"/>
                </a:buClr>
                <a:buSzPts val="3500"/>
                <a:buFont typeface="Arial"/>
                <a:buNone/>
              </a:pPr>
              <a:r>
                <a:rPr lang="en-US" sz="3000">
                  <a:solidFill>
                    <a:srgbClr val="FE4E71"/>
                  </a:solidFill>
                  <a:latin typeface="Noto Sans KR"/>
                  <a:ea typeface="Noto Sans KR"/>
                  <a:cs typeface="Noto Sans KR"/>
                  <a:sym typeface="Noto Sans KR"/>
                </a:rPr>
                <a:t>주의해주세요!</a:t>
              </a:r>
              <a:endParaRPr sz="3000">
                <a:solidFill>
                  <a:srgbClr val="FE4E7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1" name="Google Shape;118;p4">
            <a:extLst>
              <a:ext uri="{FF2B5EF4-FFF2-40B4-BE49-F238E27FC236}">
                <a16:creationId xmlns:a16="http://schemas.microsoft.com/office/drawing/2014/main" id="{AB190D8E-5D9E-5347-AA68-A87D022FEB7F}"/>
              </a:ext>
            </a:extLst>
          </p:cNvPr>
          <p:cNvSpPr/>
          <p:nvPr/>
        </p:nvSpPr>
        <p:spPr>
          <a:xfrm>
            <a:off x="12953999" y="-3"/>
            <a:ext cx="11430001" cy="13716002"/>
          </a:xfrm>
          <a:prstGeom prst="rect">
            <a:avLst/>
          </a:prstGeom>
          <a:solidFill>
            <a:srgbClr val="E5E7E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611187704"/>
      </p:ext>
    </p:extLst>
  </p:cSld>
  <p:clrMapOvr>
    <a:masterClrMapping/>
  </p:clrMapOvr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327</Words>
  <Application>Microsoft Macintosh PowerPoint</Application>
  <PresentationFormat>사용자 지정</PresentationFormat>
  <Paragraphs>83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Noto Sans KR</vt:lpstr>
      <vt:lpstr>Helvetica Neue</vt:lpstr>
      <vt:lpstr>Helvetica Neue Light</vt:lpstr>
      <vt:lpstr>Arial</vt:lpstr>
      <vt:lpstr>21_BasicWhite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윤새연</cp:lastModifiedBy>
  <cp:revision>3</cp:revision>
  <dcterms:modified xsi:type="dcterms:W3CDTF">2020-11-22T14:39:03Z</dcterms:modified>
</cp:coreProperties>
</file>